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3/15/24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39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93470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66110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5436807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90408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92957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6031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943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570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989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367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296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02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359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56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240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388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3/15/24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6355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gle.com/url?sa=i&amp;url=https%3A%2F%2Fwww.techspot.com%2Fnews%2F90859-intel-lays-out-multi-chip-architecture-plans-12th.html&amp;psig=AOvVaw2SjhqsKkbLJM7DmKBCYh7n&amp;ust=1694790699887000&amp;source=images&amp;cd=vfe&amp;opi=89978449&amp;ved=0CBIQjhxqGAoTCLCLqr-xqoEDFQAAAAAdAAAAABCPAQ" TargetMode="External"/><Relationship Id="rId5" Type="http://schemas.openxmlformats.org/officeDocument/2006/relationships/hyperlink" Target="https://www.techspot.com/news/90859-intel-lays-out-multi-chip-architecture-plans-12th.html" TargetMode="Externa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stechnica.com/security/2023/09/gpus-from-all-major-suppliers-are-vulnerable-to-new-pixel-stealing-attack/" TargetMode="External"/><Relationship Id="rId2" Type="http://schemas.openxmlformats.org/officeDocument/2006/relationships/hyperlink" Target="https://blog.trailofbits.com/2024/01/16/leftoverlocals-listening-to-llm-responses-through-leaked-gpu-local-memory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arkreading.com/threat-intelligence/downfall-bug-billions-intel-cpus-design-flaw" TargetMode="External"/><Relationship Id="rId4" Type="http://schemas.openxmlformats.org/officeDocument/2006/relationships/hyperlink" Target="https://cve.mitre.org/cgi-bin/cvekey.cgi?keyword=GPU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85191-0CFE-C90B-A057-320E9230C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2012" y="1447800"/>
            <a:ext cx="5222325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500" b="1" i="0" cap="all">
                <a:effectLst/>
              </a:rPr>
              <a:t>Expanding Security Horizons: SIMD-Based Threats</a:t>
            </a:r>
            <a:endParaRPr lang="en-BG" sz="45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C11481-3256-05B3-0E9A-418A2C8C3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72012" y="4777380"/>
            <a:ext cx="5222326" cy="861420"/>
          </a:xfrm>
        </p:spPr>
        <p:txBody>
          <a:bodyPr>
            <a:normAutofit/>
          </a:bodyPr>
          <a:lstStyle/>
          <a:p>
            <a:r>
              <a:rPr lang="en-US" b="0" i="0" u="none" strike="noStrike" cap="all" dirty="0" err="1">
                <a:solidFill>
                  <a:schemeClr val="tx1"/>
                </a:solidFill>
                <a:effectLst/>
                <a:latin typeface="+mn-lt"/>
              </a:rPr>
              <a:t>AnDRII</a:t>
            </a:r>
            <a:r>
              <a:rPr lang="en-US" b="0" i="0" u="none" strike="noStrike" cap="all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en-US" b="0" i="0" u="none" strike="noStrike" cap="all" dirty="0" err="1">
                <a:solidFill>
                  <a:schemeClr val="tx1"/>
                </a:solidFill>
                <a:effectLst/>
                <a:latin typeface="+mn-lt"/>
              </a:rPr>
              <a:t>Mytroshyn</a:t>
            </a:r>
            <a:endParaRPr lang="en-US" cap="all" dirty="0">
              <a:solidFill>
                <a:schemeClr val="tx1"/>
              </a:solidFill>
              <a:latin typeface="+mn-lt"/>
            </a:endParaRPr>
          </a:p>
          <a:p>
            <a:endParaRPr lang="en-BG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D235D7-E555-468D-A368-E23596CCE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57780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AA0BB620-0E1B-444E-B4DA-620EC18FC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5692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2429450D-EE6E-4527-982F-934CA86EE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8060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en-BG"/>
          </a:p>
        </p:txBody>
      </p:sp>
      <p:pic>
        <p:nvPicPr>
          <p:cNvPr id="4" name="Graphic 3" descr="Lightning">
            <a:extLst>
              <a:ext uri="{FF2B5EF4-FFF2-40B4-BE49-F238E27FC236}">
                <a16:creationId xmlns:a16="http://schemas.microsoft.com/office/drawing/2014/main" id="{FCB1E7E9-6D7F-93AF-423E-FF4954F00A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7240" y="2074882"/>
            <a:ext cx="2936836" cy="293683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33937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A5330-2B88-391B-6999-F2F059547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Where SIMD used</a:t>
            </a:r>
            <a:br>
              <a:rPr lang="en-US" sz="4400" b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BG" dirty="0"/>
          </a:p>
        </p:txBody>
      </p:sp>
      <p:pic>
        <p:nvPicPr>
          <p:cNvPr id="4" name="Picture 2" descr="How ARM Nerfed NEON Permute Instructions in ARMv8 - CNX Software">
            <a:extLst>
              <a:ext uri="{FF2B5EF4-FFF2-40B4-BE49-F238E27FC236}">
                <a16:creationId xmlns:a16="http://schemas.microsoft.com/office/drawing/2014/main" id="{C2C5BB9F-D5CC-88AD-B215-D71EDB527B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1737" y="2619214"/>
            <a:ext cx="457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Streaming SIMD Extensions SSE3 Instruction set architecture Wikipedia,  intel, blue, angle, text png | PNGWing">
            <a:extLst>
              <a:ext uri="{FF2B5EF4-FFF2-40B4-BE49-F238E27FC236}">
                <a16:creationId xmlns:a16="http://schemas.microsoft.com/office/drawing/2014/main" id="{7450C4F7-5A34-383A-1AAC-1D86043DD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98" y="2619214"/>
            <a:ext cx="401599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Gpu Basic Miscellany Flat icon">
            <a:extLst>
              <a:ext uri="{FF2B5EF4-FFF2-40B4-BE49-F238E27FC236}">
                <a16:creationId xmlns:a16="http://schemas.microsoft.com/office/drawing/2014/main" id="{3605212D-F9C7-E82D-DF94-EC5AF00E1E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0992" y="922676"/>
            <a:ext cx="2191242" cy="2191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@riscv">
            <a:extLst>
              <a:ext uri="{FF2B5EF4-FFF2-40B4-BE49-F238E27FC236}">
                <a16:creationId xmlns:a16="http://schemas.microsoft.com/office/drawing/2014/main" id="{B8E07DFA-DE08-4773-A9BC-A49A19851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289" y="4839703"/>
            <a:ext cx="840649" cy="84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73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0D113-BA36-8186-F63B-AA43AC77C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What is SIMD</a:t>
            </a:r>
            <a:br>
              <a:rPr lang="en-US" sz="4400" b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0F574-F51E-2574-5830-AB879DB24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030" y="1158563"/>
            <a:ext cx="4292804" cy="28146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CF466E-1FB1-037F-4FE7-F3468624D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2473" y="4227486"/>
            <a:ext cx="3132082" cy="23477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8841AC-DF2C-C50A-EDEA-5AD1497FA3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8946" y="4227486"/>
            <a:ext cx="3132081" cy="2364932"/>
          </a:xfrm>
          <a:prstGeom prst="rect">
            <a:avLst/>
          </a:prstGeom>
        </p:spPr>
      </p:pic>
      <p:sp>
        <p:nvSpPr>
          <p:cNvPr id="8" name="Down Arrow 7">
            <a:extLst>
              <a:ext uri="{FF2B5EF4-FFF2-40B4-BE49-F238E27FC236}">
                <a16:creationId xmlns:a16="http://schemas.microsoft.com/office/drawing/2014/main" id="{208D6E7F-DB62-11F0-BDB3-5B38DDA9E0D0}"/>
              </a:ext>
            </a:extLst>
          </p:cNvPr>
          <p:cNvSpPr/>
          <p:nvPr/>
        </p:nvSpPr>
        <p:spPr>
          <a:xfrm rot="16200000">
            <a:off x="5255013" y="5040770"/>
            <a:ext cx="483475" cy="738363"/>
          </a:xfrm>
          <a:prstGeom prst="down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BG" sz="120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7F44CC-2665-5ACF-A562-6550CA5FF3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315" y="1273327"/>
            <a:ext cx="4441254" cy="269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063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6FF84-47E8-5249-492D-583BB3EF3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98395"/>
          </a:xfrm>
        </p:spPr>
        <p:txBody>
          <a:bodyPr/>
          <a:lstStyle/>
          <a:p>
            <a:r>
              <a:rPr lang="en-US" sz="4400" b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Why SIMD ?</a:t>
            </a:r>
            <a:br>
              <a:rPr lang="en-US" sz="4400" b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BG" dirty="0"/>
          </a:p>
        </p:txBody>
      </p:sp>
      <p:pic>
        <p:nvPicPr>
          <p:cNvPr id="4" name="Picture 4" descr="ARM Cortex-A9 Processor Architecture | PHYTEC">
            <a:extLst>
              <a:ext uri="{FF2B5EF4-FFF2-40B4-BE49-F238E27FC236}">
                <a16:creationId xmlns:a16="http://schemas.microsoft.com/office/drawing/2014/main" id="{4BFF7454-B4B5-5415-0577-4C5BA08129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050" y="1736634"/>
            <a:ext cx="5814439" cy="4864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Arm Introduces A New Big Core, The Cortex-A720 – WikiChip Fuse">
            <a:extLst>
              <a:ext uri="{FF2B5EF4-FFF2-40B4-BE49-F238E27FC236}">
                <a16:creationId xmlns:a16="http://schemas.microsoft.com/office/drawing/2014/main" id="{C8A635A6-6AF9-227E-9BCD-9B0160E57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8019" y="1736634"/>
            <a:ext cx="4470435" cy="4864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5188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6FF84-47E8-5249-492D-583BB3EF3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98395"/>
          </a:xfrm>
        </p:spPr>
        <p:txBody>
          <a:bodyPr/>
          <a:lstStyle/>
          <a:p>
            <a:r>
              <a:rPr lang="en-US" sz="4400" b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Why SIMD ?</a:t>
            </a:r>
            <a:br>
              <a:rPr lang="en-US" sz="4400" b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BG" dirty="0"/>
          </a:p>
        </p:txBody>
      </p:sp>
      <p:pic>
        <p:nvPicPr>
          <p:cNvPr id="3" name="Picture 2" descr="Intel launches all-new PC architecture with Core i5/i7 CPUs | Ars Technica">
            <a:extLst>
              <a:ext uri="{FF2B5EF4-FFF2-40B4-BE49-F238E27FC236}">
                <a16:creationId xmlns:a16="http://schemas.microsoft.com/office/drawing/2014/main" id="{ECD5741A-0141-3E72-A736-119900E3F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65" y="1021970"/>
            <a:ext cx="2991966" cy="3102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6E19D9-CB58-9FE7-92A3-B3753DA86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65" y="4203271"/>
            <a:ext cx="2991966" cy="19657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A19AB9-BF19-68EC-F35C-E5434E37EB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1928" y="1960599"/>
            <a:ext cx="7772400" cy="40064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00E441-A323-8268-A732-4FBDDB308CBC}"/>
              </a:ext>
            </a:extLst>
          </p:cNvPr>
          <p:cNvSpPr txBox="1"/>
          <p:nvPr/>
        </p:nvSpPr>
        <p:spPr>
          <a:xfrm>
            <a:off x="4287675" y="1268102"/>
            <a:ext cx="7090239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000" b="0" i="0" u="none" strike="noStrike" dirty="0">
                <a:effectLst/>
                <a:hlinkClick r:id="rId5"/>
              </a:rPr>
              <a:t>Intel lays out multi-chip architecture plans: 12th-gen Core</a:t>
            </a:r>
            <a:endParaRPr lang="en-GB" sz="2000" b="0" i="0" u="none" strike="noStrike" dirty="0">
              <a:effectLst/>
              <a:hlinkClick r:id="rId6"/>
            </a:endParaRPr>
          </a:p>
          <a:p>
            <a:pPr algn="l">
              <a:spcAft>
                <a:spcPts val="600"/>
              </a:spcAft>
            </a:pPr>
            <a:endParaRPr lang="en-BG" sz="2000" dirty="0"/>
          </a:p>
        </p:txBody>
      </p:sp>
    </p:spTree>
    <p:extLst>
      <p:ext uri="{BB962C8B-B14F-4D97-AF65-F5344CB8AC3E}">
        <p14:creationId xmlns:p14="http://schemas.microsoft.com/office/powerpoint/2010/main" val="3309399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E0B7D-C019-C587-B46D-D12793C19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68578"/>
          </a:xfrm>
        </p:spPr>
        <p:txBody>
          <a:bodyPr/>
          <a:lstStyle/>
          <a:p>
            <a:r>
              <a:rPr lang="en-GB" sz="4400" b="0" i="0" dirty="0">
                <a:solidFill>
                  <a:schemeClr val="tx2"/>
                </a:solidFill>
                <a:effectLst/>
              </a:rPr>
              <a:t>Exhaustion Attack</a:t>
            </a:r>
            <a:endParaRPr lang="en-B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ABB3EC-99EC-91CE-2777-44AAEE7F6AEA}"/>
              </a:ext>
            </a:extLst>
          </p:cNvPr>
          <p:cNvSpPr txBox="1"/>
          <p:nvPr/>
        </p:nvSpPr>
        <p:spPr>
          <a:xfrm>
            <a:off x="616505" y="1600201"/>
            <a:ext cx="6050513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fontAlgn="base">
              <a:spcBef>
                <a:spcPts val="1200"/>
              </a:spcBef>
              <a:buSzPct val="90000"/>
            </a:pPr>
            <a:r>
              <a:rPr lang="en-GB" sz="2000" b="0" i="0" dirty="0">
                <a:solidFill>
                  <a:schemeClr val="tx2"/>
                </a:solidFill>
                <a:effectLst/>
              </a:rPr>
              <a:t>A CPU Exhaustion Attack, also known as a CPU Resource Exhaustion Attack, is a type of cyberattack in which an attacker attempts to consume or deplete a computer system's Central Processing Unit (CPU) resources to the point where the system becomes unresponsive or unusable. This attack aims to overwhelm the CPU with excessive computational tasks or resource-intensive operations, causing legitimate processes and applications to slow down or crash.</a:t>
            </a:r>
            <a:endParaRPr lang="en-US" sz="2000" dirty="0">
              <a:solidFill>
                <a:schemeClr val="tx2"/>
              </a:solidFill>
            </a:endParaRPr>
          </a:p>
          <a:p>
            <a:pPr marL="800100" lvl="1" indent="-342900">
              <a:spcBef>
                <a:spcPts val="1200"/>
              </a:spcBef>
              <a:buSzPct val="90000"/>
              <a:buFont typeface="Wingdings" pitchFamily="2" charset="2"/>
              <a:buChar char="v"/>
            </a:pPr>
            <a:endParaRPr lang="en-US" sz="2000" dirty="0">
              <a:solidFill>
                <a:schemeClr val="tx2"/>
              </a:solidFill>
            </a:endParaRPr>
          </a:p>
          <a:p>
            <a:pPr fontAlgn="base">
              <a:spcBef>
                <a:spcPts val="1200"/>
              </a:spcBef>
              <a:buSzPct val="90000"/>
              <a:buFont typeface="Arial" panose="020B0604020202020204" pitchFamily="34" charset="0"/>
            </a:pPr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5" name="Picture 2" descr="What is a State-Exhaustion DDoS Attack?">
            <a:extLst>
              <a:ext uri="{FF2B5EF4-FFF2-40B4-BE49-F238E27FC236}">
                <a16:creationId xmlns:a16="http://schemas.microsoft.com/office/drawing/2014/main" id="{30C194C4-F2E8-0D6C-9E9D-699706C0A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041" y="2507374"/>
            <a:ext cx="2682498" cy="1507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6861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1BDE2-0474-0018-3433-4382AEC2C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48091"/>
          </a:xfrm>
        </p:spPr>
        <p:txBody>
          <a:bodyPr/>
          <a:lstStyle/>
          <a:p>
            <a:r>
              <a:rPr lang="en-BG" dirty="0"/>
              <a:t>Observed issues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2325531-EF4A-15CF-7E9D-06283BB623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011003"/>
              </p:ext>
            </p:extLst>
          </p:nvPr>
        </p:nvGraphicFramePr>
        <p:xfrm>
          <a:off x="471240" y="2024536"/>
          <a:ext cx="11249520" cy="4172978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96232">
                  <a:extLst>
                    <a:ext uri="{9D8B030D-6E8A-4147-A177-3AD203B41FA5}">
                      <a16:colId xmlns:a16="http://schemas.microsoft.com/office/drawing/2014/main" val="86503004"/>
                    </a:ext>
                  </a:extLst>
                </a:gridCol>
                <a:gridCol w="3483979">
                  <a:extLst>
                    <a:ext uri="{9D8B030D-6E8A-4147-A177-3AD203B41FA5}">
                      <a16:colId xmlns:a16="http://schemas.microsoft.com/office/drawing/2014/main" val="3649293545"/>
                    </a:ext>
                  </a:extLst>
                </a:gridCol>
                <a:gridCol w="3356929">
                  <a:extLst>
                    <a:ext uri="{9D8B030D-6E8A-4147-A177-3AD203B41FA5}">
                      <a16:colId xmlns:a16="http://schemas.microsoft.com/office/drawing/2014/main" val="3905311039"/>
                    </a:ext>
                  </a:extLst>
                </a:gridCol>
                <a:gridCol w="2812380">
                  <a:extLst>
                    <a:ext uri="{9D8B030D-6E8A-4147-A177-3AD203B41FA5}">
                      <a16:colId xmlns:a16="http://schemas.microsoft.com/office/drawing/2014/main" val="1275720409"/>
                    </a:ext>
                  </a:extLst>
                </a:gridCol>
              </a:tblGrid>
              <a:tr h="552843">
                <a:tc>
                  <a:txBody>
                    <a:bodyPr/>
                    <a:lstStyle/>
                    <a:p>
                      <a:r>
                        <a:rPr lang="en-BG" dirty="0"/>
                        <a:t>Platform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G" dirty="0"/>
                        <a:t>Test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G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G" dirty="0"/>
                        <a:t>Problem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598393"/>
                  </a:ext>
                </a:extLst>
              </a:tr>
              <a:tr h="976690">
                <a:tc>
                  <a:txBody>
                    <a:bodyPr/>
                    <a:lstStyle/>
                    <a:p>
                      <a:r>
                        <a:rPr lang="en-BG" dirty="0">
                          <a:solidFill>
                            <a:schemeClr val="bg1"/>
                          </a:solidFill>
                        </a:rPr>
                        <a:t>Nvidia GPU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Process big image with CUDA</a:t>
                      </a:r>
                      <a:endParaRPr lang="en-BG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BSOD or display driver restart</a:t>
                      </a:r>
                    </a:p>
                    <a:p>
                      <a:endParaRPr lang="en-BG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G" dirty="0">
                          <a:solidFill>
                            <a:schemeClr val="bg1"/>
                          </a:solidFill>
                        </a:rPr>
                        <a:t>OS couldn’t contact with GPU and restart 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2923301"/>
                  </a:ext>
                </a:extLst>
              </a:tr>
              <a:tr h="752355">
                <a:tc>
                  <a:txBody>
                    <a:bodyPr/>
                    <a:lstStyle/>
                    <a:p>
                      <a:r>
                        <a:rPr lang="en-BG" dirty="0">
                          <a:solidFill>
                            <a:schemeClr val="bg1"/>
                          </a:solidFill>
                        </a:rPr>
                        <a:t>Arm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Calculating shader with some edge value on R-Car 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Performance decrease for CPU and GPU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G" dirty="0">
                          <a:solidFill>
                            <a:schemeClr val="bg1"/>
                          </a:solidFill>
                        </a:rPr>
                        <a:t>Wrong implementation on driver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5511277"/>
                  </a:ext>
                </a:extLst>
              </a:tr>
              <a:tr h="713214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A</a:t>
                      </a:r>
                      <a:r>
                        <a:rPr lang="en-BG" dirty="0">
                          <a:solidFill>
                            <a:schemeClr val="bg1"/>
                          </a:solidFill>
                        </a:rPr>
                        <a:t>rm Neon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Copying date, aka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memcpy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, on R-Car H2/M2, with CPU 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Additional overheat, and CPU instability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G" dirty="0">
                          <a:solidFill>
                            <a:schemeClr val="bg1"/>
                          </a:solidFill>
                        </a:rPr>
                        <a:t>Wrong implementation on driver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6647683"/>
                  </a:ext>
                </a:extLst>
              </a:tr>
              <a:tr h="976690">
                <a:tc>
                  <a:txBody>
                    <a:bodyPr/>
                    <a:lstStyle/>
                    <a:p>
                      <a:r>
                        <a:rPr lang="en-BG" dirty="0">
                          <a:solidFill>
                            <a:schemeClr val="bg1"/>
                          </a:solidFill>
                        </a:rPr>
                        <a:t>Any 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Executing OpenCL application with specific 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Application crashes, access to wrong 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G" dirty="0">
                          <a:solidFill>
                            <a:schemeClr val="bg1"/>
                          </a:solidFill>
                        </a:rPr>
                        <a:t>Wrong implementation on driver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868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1700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1D1F9-059A-094E-F9A4-7FCA7FCC4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58030"/>
          </a:xfrm>
        </p:spPr>
        <p:txBody>
          <a:bodyPr/>
          <a:lstStyle/>
          <a:p>
            <a:r>
              <a:rPr lang="en-US" sz="44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Issues from internet</a:t>
            </a:r>
            <a:br>
              <a:rPr lang="en-US" sz="4400" b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B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5C79B-6D7D-2884-D9C8-99543E439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739" y="1943587"/>
            <a:ext cx="10933955" cy="4195481"/>
          </a:xfrm>
        </p:spPr>
        <p:txBody>
          <a:bodyPr/>
          <a:lstStyle/>
          <a:p>
            <a:pPr marL="457200" indent="-457200" algn="l" fontAlgn="base">
              <a:buClr>
                <a:schemeClr val="tx2"/>
              </a:buClr>
              <a:buFont typeface="+mj-lt"/>
              <a:buAutoNum type="arabicPeriod"/>
            </a:pPr>
            <a:r>
              <a:rPr lang="en-GB" sz="2000" i="0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LeftoverLocals: Listening to LLM responses through leaked GPU local memory</a:t>
            </a:r>
            <a:r>
              <a:rPr lang="en-GB" sz="2000" i="0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01/16/2024</a:t>
            </a:r>
          </a:p>
          <a:p>
            <a:pPr marL="457200" indent="-457200" fontAlgn="base">
              <a:buClr>
                <a:schemeClr val="tx2"/>
              </a:buClr>
              <a:buFont typeface="+mj-lt"/>
              <a:buAutoNum type="arabicPeriod"/>
            </a:pPr>
            <a:r>
              <a:rPr lang="en-GB" sz="2000" i="0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GPUs from all major suppliers are vulnerable to new pixel-stealing attack</a:t>
            </a: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GB" sz="2000" i="0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BG" sz="2000" i="0" cap="all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9/26/2023</a:t>
            </a:r>
            <a:endParaRPr lang="en-GB" sz="2000" i="0" dirty="0">
              <a:solidFill>
                <a:schemeClr val="tx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 fontAlgn="base">
              <a:buClr>
                <a:schemeClr val="tx2"/>
              </a:buClr>
              <a:buFont typeface="+mj-lt"/>
              <a:buAutoNum type="arabicPeriod"/>
            </a:pPr>
            <a:r>
              <a:rPr lang="en-GB" sz="2000" i="0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GPU issues on cve.mitre.org</a:t>
            </a:r>
            <a:endParaRPr lang="en-GB" sz="2000" i="0" dirty="0">
              <a:solidFill>
                <a:schemeClr val="accent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l" fontAlgn="base">
              <a:buClr>
                <a:schemeClr val="tx2"/>
              </a:buClr>
              <a:buFont typeface="+mj-lt"/>
              <a:buAutoNum type="arabicPeriod"/>
            </a:pPr>
            <a:r>
              <a:rPr lang="en-GB" sz="2000" i="0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'Downfall' Bug in Billions of Intel CPUs Reveals Major Design Flaw</a:t>
            </a:r>
            <a:r>
              <a:rPr lang="en-GB" sz="2000" i="0" dirty="0">
                <a:solidFill>
                  <a:schemeClr val="tx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9/9/2023</a:t>
            </a:r>
          </a:p>
          <a:p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193942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BED9C-929D-9873-202A-BBED59F9C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G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E822A-B18A-4768-1DE7-57F5732653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275055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</TotalTime>
  <Words>262</Words>
  <Application>Microsoft Macintosh PowerPoint</Application>
  <PresentationFormat>Widescreen</PresentationFormat>
  <Paragraphs>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Wingdings</vt:lpstr>
      <vt:lpstr>Wingdings 3</vt:lpstr>
      <vt:lpstr>Ion</vt:lpstr>
      <vt:lpstr>Expanding Security Horizons: SIMD-Based Threats</vt:lpstr>
      <vt:lpstr>Where SIMD used </vt:lpstr>
      <vt:lpstr>What is SIMD </vt:lpstr>
      <vt:lpstr>Why SIMD ? </vt:lpstr>
      <vt:lpstr>Why SIMD ? </vt:lpstr>
      <vt:lpstr>Exhaustion Attack</vt:lpstr>
      <vt:lpstr>Observed issues</vt:lpstr>
      <vt:lpstr>Issues from internet 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Expanding Security Horizons: SIMD-Based Threats</dc:title>
  <dc:creator>Andrii Mytroshyn</dc:creator>
  <cp:lastModifiedBy>Andrii Mytroshyn</cp:lastModifiedBy>
  <cp:revision>2</cp:revision>
  <dcterms:created xsi:type="dcterms:W3CDTF">2024-03-15T12:44:43Z</dcterms:created>
  <dcterms:modified xsi:type="dcterms:W3CDTF">2024-03-15T13:47:56Z</dcterms:modified>
</cp:coreProperties>
</file>

<file path=docProps/thumbnail.jpeg>
</file>